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81A00-2E55-4A6D-AC5D-9579C1FB6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8869C9-43CF-4379-8370-334D9FE69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DBD512-04A9-424A-9BE6-C31DDA60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B1896D-1A3C-43DA-81DB-BFF8F6649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42894A-33E6-4673-B9AA-9052BF65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33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9F7328-FC7F-4F52-A9A2-EC7FD10A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2C0573-D612-4B0E-8D0E-7D4EF6C69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510CF3-C3A9-444E-B278-17DE96A4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C03184-FEA3-4797-9768-92349470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64C20D-EC73-4BCB-A8BA-4992F5F2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01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EE542A7-22C4-47BB-8538-1D92404F0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27A40-E77F-4539-809C-5CFD3A27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E021D9-319E-43FB-B881-4C6D1512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C1C35-EAC3-4B06-87B4-AB3B6BE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E2CD3D-7A70-4FD2-8FD6-F64D9508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679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7B6E7-F040-4E56-9C08-25FDA5A8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528BD-FCA6-48B4-84A2-6FD0F9BD6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90F00-D584-40B5-958F-619FFB69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FCD51D-5C52-4AC8-81FE-C772CA0F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33AC9-B603-4851-89FF-73C95E82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4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EB774-ADB7-48CE-AB9F-01D479AB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35942B-5709-4BED-8517-1D9BEC247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11C8E4-41DF-47FF-8415-A2D8F8A9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0AE72F-989A-417E-B623-E19AA8ED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F7D7A4-A793-43E7-A3D2-AB707BB6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31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5DF63-7F52-44C9-8606-2DDF6A40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8647C-4CC4-4250-B1E6-613A4598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E99055-3E5A-4E48-905B-512DA8ADE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FAF23C1-37A0-4F98-85C4-6944DA5D3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BB7355-6C69-4D16-9180-28D188AB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118437-8366-47F0-B04B-C2EBD117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40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A38B41-B8F5-4BCA-8774-43389C1D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149D0C-6F46-48F8-94B4-CDC64CEC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CDB7CD-B750-4110-8B29-A043C2B76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98A145-E82D-47BE-AEF6-393772379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83B0F7-A0A3-43B4-853F-C21A27169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21C7D83-0843-4666-9615-84A231CA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DC836D-EC76-4670-A9D8-9CD27426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9D1545-19DD-4D81-9DA3-34A15539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92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3DADF-8ECF-4B5A-AF12-658E5A93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1990E2B-5692-4254-965E-CD822F0B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9496E4-C0AE-45E9-A5AE-F797A3FA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1D04A9-324B-46D8-9581-CE5AAE80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04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FC539A-2CFA-45C6-8787-019C5819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DA8F0F-19B7-4436-B82B-C845935B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B0371E-AEC9-424B-A29C-353369CF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7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BC4CF-5984-44C6-BFF4-5538ABC9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FF7B0F-7A16-4491-B94F-CD06DC16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F31756-E225-47CE-80C7-E750AB2E4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895A2B-DE6C-46A0-BA0A-70ADDF3B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A14737-9A5F-476B-976B-6820BB07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825C31-03D3-4366-A549-93ADCE1F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76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91B20-C938-4443-8928-9DA561C5D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1E9594-FB2B-41CC-A93C-1B3D5ADAB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78F81F-9772-401A-BA7F-A6978E28E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FEBA8-C107-4AB8-9DBE-9CD3C682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E272A6-D825-4DC5-A9A2-3F19BACE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8472CF-E32B-47C7-BA3F-05060986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1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B7F2BD-5602-47F7-AF80-E2D1C9DE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EDE6C-E269-451B-A85E-EBFC08DD5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AAEC0C-6D04-4921-AB7A-2803432E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81ACC-6F9D-4405-8DC0-596C252A3FBD}" type="datetimeFigureOut">
              <a:rPr lang="nl-NL" smtClean="0"/>
              <a:t>12-6-2024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3B30E2-899B-45C7-91D3-9C6C2468F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115BDF-E242-42DB-B162-821ABEF78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23481-3136-4A0F-93A3-40BF0D776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32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805AA57B-4B1D-4756-BF9D-8D2F9924BD99}"/>
              </a:ext>
            </a:extLst>
          </p:cNvPr>
          <p:cNvSpPr/>
          <p:nvPr/>
        </p:nvSpPr>
        <p:spPr>
          <a:xfrm>
            <a:off x="0" y="2213811"/>
            <a:ext cx="12192000" cy="4644189"/>
          </a:xfrm>
          <a:prstGeom prst="rect">
            <a:avLst/>
          </a:prstGeom>
          <a:solidFill>
            <a:srgbClr val="D91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44CEE0-125C-41D9-9515-084CF7AE0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00" y="1020011"/>
            <a:ext cx="10092000" cy="2387600"/>
          </a:xfrm>
        </p:spPr>
        <p:txBody>
          <a:bodyPr>
            <a:normAutofit/>
          </a:bodyPr>
          <a:lstStyle/>
          <a:p>
            <a:pPr algn="l"/>
            <a:r>
              <a:rPr lang="nl-NL" sz="5400" b="1" dirty="0">
                <a:solidFill>
                  <a:schemeClr val="bg1"/>
                </a:solidFill>
                <a:latin typeface="+mn-lt"/>
              </a:rPr>
              <a:t>EC-BIJBELCURSUS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953FBB-2E3C-4550-930B-291FF974B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3407612"/>
            <a:ext cx="9144000" cy="3249862"/>
          </a:xfrm>
        </p:spPr>
        <p:txBody>
          <a:bodyPr>
            <a:normAutofit/>
          </a:bodyPr>
          <a:lstStyle/>
          <a:p>
            <a:pPr algn="l"/>
            <a:r>
              <a:rPr lang="nl-NL" sz="3200" i="1" dirty="0">
                <a:solidFill>
                  <a:schemeClr val="bg1"/>
                </a:solidFill>
              </a:rPr>
              <a:t>Nu ook in </a:t>
            </a:r>
            <a:r>
              <a:rPr lang="nl-NL" sz="3200" b="1" i="1" dirty="0">
                <a:solidFill>
                  <a:schemeClr val="bg1"/>
                </a:solidFill>
              </a:rPr>
              <a:t>[plaatsnaam]</a:t>
            </a:r>
            <a:br>
              <a:rPr lang="nl-NL" b="1" i="1" dirty="0">
                <a:solidFill>
                  <a:schemeClr val="bg1"/>
                </a:solidFill>
              </a:rPr>
            </a:br>
            <a:endParaRPr lang="nl-NL" b="1" i="1" dirty="0">
              <a:solidFill>
                <a:schemeClr val="bg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bg1"/>
                </a:solidFill>
              </a:rPr>
              <a:t>De héle Bijbel door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bg1"/>
                </a:solidFill>
              </a:rPr>
              <a:t>Verdiepend en geloofsopbouwend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bg1"/>
                </a:solidFill>
              </a:rPr>
              <a:t>2 woensdagavonden per maand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nl-NL" b="1" dirty="0">
              <a:solidFill>
                <a:schemeClr val="bg1"/>
              </a:solidFill>
            </a:endParaRPr>
          </a:p>
          <a:p>
            <a:pPr algn="l"/>
            <a:r>
              <a:rPr lang="nl-NL" sz="2200" dirty="0">
                <a:solidFill>
                  <a:schemeClr val="bg1"/>
                </a:solidFill>
              </a:rPr>
              <a:t>www.evangelisch-college.nl/bijbelcursus</a:t>
            </a:r>
          </a:p>
          <a:p>
            <a:pPr algn="l"/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AC0629-53EA-40D9-9AAB-C0E765E3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34" y="-986344"/>
            <a:ext cx="8004766" cy="800476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2696BF5-DBD2-4CD8-89CA-38B7FC59CB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48680"/>
            <a:ext cx="3719656" cy="121003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DA0501-3D07-422A-826F-FBD78136FB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28409"/>
            <a:ext cx="2252802" cy="22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91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</Words>
  <Application>Microsoft Office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Kantoorthema</vt:lpstr>
      <vt:lpstr>EC-BIJBELCURSUS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EC-BIJBELCURSUS</dc:title>
  <dc:creator>EC - Jesse van Nes</dc:creator>
  <cp:lastModifiedBy>EC - Jesse van Nes</cp:lastModifiedBy>
  <cp:revision>6</cp:revision>
  <dcterms:created xsi:type="dcterms:W3CDTF">2024-06-12T07:32:26Z</dcterms:created>
  <dcterms:modified xsi:type="dcterms:W3CDTF">2024-06-12T08:11:53Z</dcterms:modified>
</cp:coreProperties>
</file>